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Medium Cond" pitchFamily="34" charset="0"/>
              </a:rPr>
              <a:t>Выставка детских работ «Пасхальное яичко»</a:t>
            </a:r>
            <a:endParaRPr lang="ru-RU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Franklin Gothic Medium Cond" pitchFamily="34" charset="0"/>
            </a:endParaRPr>
          </a:p>
        </p:txBody>
      </p:sp>
      <p:pic>
        <p:nvPicPr>
          <p:cNvPr id="3" name="Рисунок 2" descr="SDC14902.JPG"/>
          <p:cNvPicPr>
            <a:picLocks noChangeAspect="1"/>
          </p:cNvPicPr>
          <p:nvPr/>
        </p:nvPicPr>
        <p:blipFill>
          <a:blip r:embed="rId3" cstate="print"/>
          <a:srcRect l="23194" b="3178"/>
          <a:stretch>
            <a:fillRect/>
          </a:stretch>
        </p:blipFill>
        <p:spPr>
          <a:xfrm>
            <a:off x="908720" y="1827841"/>
            <a:ext cx="5040560" cy="4765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DC14903.JPG"/>
          <p:cNvPicPr>
            <a:picLocks noChangeAspect="1"/>
          </p:cNvPicPr>
          <p:nvPr/>
        </p:nvPicPr>
        <p:blipFill>
          <a:blip r:embed="rId3" cstate="print"/>
          <a:srcRect l="7276" t="1766"/>
          <a:stretch>
            <a:fillRect/>
          </a:stretch>
        </p:blipFill>
        <p:spPr>
          <a:xfrm>
            <a:off x="332656" y="416197"/>
            <a:ext cx="6192688" cy="4920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DC177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5064" y="5316082"/>
            <a:ext cx="2715766" cy="3621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Выставка детских работ «Пасхальное яичко»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детских работ «Пасхальное яичко»</dc:title>
  <dc:creator>Сергей</dc:creator>
  <cp:lastModifiedBy>Сергей</cp:lastModifiedBy>
  <cp:revision>1</cp:revision>
  <dcterms:created xsi:type="dcterms:W3CDTF">2016-01-25T13:01:41Z</dcterms:created>
  <dcterms:modified xsi:type="dcterms:W3CDTF">2016-01-25T13:07:52Z</dcterms:modified>
</cp:coreProperties>
</file>